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comments+xml" PartName="/ppt/comments/comment3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80" r:id="rId4"/>
    <p:sldMasterId id="214748368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3" name="Katherine Gresback-Brock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 dt="2016-12-07T09:16:17.092">
    <p:pos x="6000" y="0"/>
    <p:text>This slide contradicts itself</p:text>
  </p:cm>
  <p:cm authorId="0" idx="2" dt="2016-12-07T09:16:17.092">
    <p:pos x="6000" y="100"/>
    <p:text>+yeohj@iastate.edu</p:text>
  </p:cm>
</p:cmLst>
</file>

<file path=ppt/comments/comment3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3" dt="2016-12-07T09:43:05.368">
    <p:pos x="6000" y="0"/>
    <p:text>+yeohj@iastate.edu Fill this out
_Assigned to Yeap Yeoh_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5" name="Shape 27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Shape 3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Shape 3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Shape 3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Testing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Shape 3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Testing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Shape 3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Testing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Shape 3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Testing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Testing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Shape 3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Testing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Shape 4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Testing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Shape 4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Shape 4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4" name="Shape 43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7" name="Shape 2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3" name="Shape 2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9" name="Shape 2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5" name="Shape 3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1" name="Shape 31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Shape 3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hape 23"/>
          <p:cNvGrpSpPr/>
          <p:nvPr/>
        </p:nvGrpSpPr>
        <p:grpSpPr>
          <a:xfrm>
            <a:off x="0" y="-8466"/>
            <a:ext cx="12192000" cy="6866467"/>
            <a:chOff x="0" y="-8466"/>
            <a:chExt cx="12192000" cy="6866467"/>
          </a:xfrm>
        </p:grpSpPr>
        <p:sp>
          <p:nvSpPr>
            <p:cNvPr id="24" name="Shape 24"/>
            <p:cNvSpPr/>
            <p:nvPr/>
          </p:nvSpPr>
          <p:spPr>
            <a:xfrm>
              <a:off x="0" y="-7862"/>
              <a:ext cx="863599" cy="5698066"/>
            </a:xfrm>
            <a:custGeom>
              <a:pathLst>
                <a:path extrusionOk="0" h="120000" w="120000">
                  <a:moveTo>
                    <a:pt x="0" y="178"/>
                  </a:moveTo>
                  <a:lnTo>
                    <a:pt x="120000" y="0"/>
                  </a:lnTo>
                  <a:lnTo>
                    <a:pt x="120000" y="356"/>
                  </a:lnTo>
                  <a:lnTo>
                    <a:pt x="0" y="120000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chemeClr val="accent1">
                <a:alpha val="69803"/>
              </a:schemeClr>
            </a:solidFill>
            <a:ln>
              <a:noFill/>
            </a:ln>
          </p:spPr>
        </p:sp>
        <p:cxnSp>
          <p:nvCxnSpPr>
            <p:cNvPr id="25" name="Shape 25"/>
            <p:cNvCxnSpPr/>
            <p:nvPr/>
          </p:nvCxnSpPr>
          <p:spPr>
            <a:xfrm>
              <a:off x="9371011" y="0"/>
              <a:ext cx="1219199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flipH="1">
              <a:off x="7425266" y="3681412"/>
              <a:ext cx="4763558" cy="3176586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7" name="Shape 27"/>
            <p:cNvSpPr/>
            <p:nvPr/>
          </p:nvSpPr>
          <p:spPr>
            <a:xfrm>
              <a:off x="9181475" y="-8466"/>
              <a:ext cx="3007348" cy="6866467"/>
            </a:xfrm>
            <a:custGeom>
              <a:pathLst>
                <a:path extrusionOk="0" h="120000" w="12000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8" name="Shape 28"/>
            <p:cNvSpPr/>
            <p:nvPr/>
          </p:nvSpPr>
          <p:spPr>
            <a:xfrm>
              <a:off x="9603442" y="-8466"/>
              <a:ext cx="2588558" cy="68664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9" name="Shape 29"/>
            <p:cNvSpPr/>
            <p:nvPr/>
          </p:nvSpPr>
          <p:spPr>
            <a:xfrm>
              <a:off x="8932332" y="3048000"/>
              <a:ext cx="3259667" cy="3809999"/>
            </a:xfrm>
            <a:prstGeom prst="triangle">
              <a:avLst>
                <a:gd fmla="val 100000" name="adj"/>
              </a:avLst>
            </a:prstGeom>
            <a:solidFill>
              <a:srgbClr val="9E3611">
                <a:alpha val="65882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9334500" y="-8466"/>
              <a:ext cx="2854326" cy="68664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E3611">
                <a:alpha val="49803"/>
              </a:srgbClr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10898729" y="-8466"/>
              <a:ext cx="1290093" cy="6866467"/>
            </a:xfrm>
            <a:custGeom>
              <a:pathLst>
                <a:path extrusionOk="0" h="120000" w="12000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32" name="Shape 32"/>
            <p:cNvSpPr/>
            <p:nvPr/>
          </p:nvSpPr>
          <p:spPr>
            <a:xfrm>
              <a:off x="10938999" y="-8466"/>
              <a:ext cx="1249825" cy="68664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42117">
                <a:alpha val="80000"/>
              </a:srgbClr>
            </a:solidFill>
            <a:ln>
              <a:noFill/>
            </a:ln>
          </p:spPr>
        </p:sp>
        <p:sp>
          <p:nvSpPr>
            <p:cNvPr id="33" name="Shape 33"/>
            <p:cNvSpPr/>
            <p:nvPr/>
          </p:nvSpPr>
          <p:spPr>
            <a:xfrm>
              <a:off x="10371665" y="3589867"/>
              <a:ext cx="1817159" cy="3268132"/>
            </a:xfrm>
            <a:prstGeom prst="triangle">
              <a:avLst>
                <a:gd fmla="val 100000" name="adj"/>
              </a:avLst>
            </a:prstGeom>
            <a:solidFill>
              <a:srgbClr val="9E3611">
                <a:alpha val="65882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507066" y="2404533"/>
            <a:ext cx="7766936" cy="16463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5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507066" y="4050832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677335" y="609600"/>
            <a:ext cx="8596668" cy="3403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77335" y="4470400"/>
            <a:ext cx="8596668" cy="15709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931333" y="609600"/>
            <a:ext cx="8094134" cy="302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1366138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2" type="body"/>
          </p:nvPr>
        </p:nvSpPr>
        <p:spPr>
          <a:xfrm>
            <a:off x="677335" y="4470400"/>
            <a:ext cx="8596668" cy="15709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103" name="Shape 103"/>
          <p:cNvSpPr txBox="1"/>
          <p:nvPr/>
        </p:nvSpPr>
        <p:spPr>
          <a:xfrm>
            <a:off x="541870" y="790377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rgbClr val="EF8B67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8893010" y="288655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rgbClr val="EF8B67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677335" y="1931988"/>
            <a:ext cx="8596668" cy="25954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931333" y="609600"/>
            <a:ext cx="8094134" cy="302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77331" y="4013200"/>
            <a:ext cx="8596668" cy="51424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118" name="Shape 118"/>
          <p:cNvSpPr txBox="1"/>
          <p:nvPr/>
        </p:nvSpPr>
        <p:spPr>
          <a:xfrm>
            <a:off x="541870" y="790377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rgbClr val="EF8B67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8893010" y="288655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rgbClr val="EF8B67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685799" y="609600"/>
            <a:ext cx="8588202" cy="302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77331" y="4013200"/>
            <a:ext cx="8596668" cy="51424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4469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57480" lvl="2" marL="1143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67639" lvl="3" marL="1600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67639" lvl="4" marL="2057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 rot="5400000">
            <a:off x="5994318" y="2582952"/>
            <a:ext cx="5251450" cy="13047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 rot="5400000">
            <a:off x="1581685" y="-294750"/>
            <a:ext cx="5251449" cy="70601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4469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57480" lvl="2" marL="1143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67639" lvl="3" marL="1600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67639" lvl="4" marL="2057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7" name="Shape 137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Shape 157"/>
          <p:cNvGrpSpPr/>
          <p:nvPr/>
        </p:nvGrpSpPr>
        <p:grpSpPr>
          <a:xfrm>
            <a:off x="0" y="-8466"/>
            <a:ext cx="12192142" cy="6866579"/>
            <a:chOff x="0" y="-8467"/>
            <a:chExt cx="12192142" cy="6866579"/>
          </a:xfrm>
        </p:grpSpPr>
        <p:sp>
          <p:nvSpPr>
            <p:cNvPr id="158" name="Shape 158"/>
            <p:cNvSpPr/>
            <p:nvPr/>
          </p:nvSpPr>
          <p:spPr>
            <a:xfrm>
              <a:off x="0" y="-7861"/>
              <a:ext cx="863700" cy="5698200"/>
            </a:xfrm>
            <a:custGeom>
              <a:pathLst>
                <a:path extrusionOk="0" h="120000" w="120000">
                  <a:moveTo>
                    <a:pt x="0" y="178"/>
                  </a:moveTo>
                  <a:lnTo>
                    <a:pt x="120000" y="0"/>
                  </a:lnTo>
                  <a:lnTo>
                    <a:pt x="120000" y="356"/>
                  </a:lnTo>
                  <a:lnTo>
                    <a:pt x="0" y="120000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chemeClr val="accent1">
                <a:alpha val="69800"/>
              </a:schemeClr>
            </a:solidFill>
            <a:ln>
              <a:noFill/>
            </a:ln>
          </p:spPr>
        </p:sp>
        <p:cxnSp>
          <p:nvCxnSpPr>
            <p:cNvPr id="159" name="Shape 159"/>
            <p:cNvCxnSpPr/>
            <p:nvPr/>
          </p:nvCxnSpPr>
          <p:spPr>
            <a:xfrm>
              <a:off x="9371011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" name="Shape 160"/>
            <p:cNvCxnSpPr/>
            <p:nvPr/>
          </p:nvCxnSpPr>
          <p:spPr>
            <a:xfrm flipH="1">
              <a:off x="7425125" y="3681412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1" name="Shape 161"/>
            <p:cNvSpPr/>
            <p:nvPr/>
          </p:nvSpPr>
          <p:spPr>
            <a:xfrm>
              <a:off x="9181475" y="-8466"/>
              <a:ext cx="3007200" cy="6866400"/>
            </a:xfrm>
            <a:custGeom>
              <a:pathLst>
                <a:path extrusionOk="0" h="120000" w="12000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35690"/>
              </a:schemeClr>
            </a:solidFill>
            <a:ln>
              <a:noFill/>
            </a:ln>
          </p:spPr>
        </p:sp>
        <p:sp>
          <p:nvSpPr>
            <p:cNvPr id="162" name="Shape 162"/>
            <p:cNvSpPr/>
            <p:nvPr/>
          </p:nvSpPr>
          <p:spPr>
            <a:xfrm>
              <a:off x="9603442" y="-8466"/>
              <a:ext cx="25887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63" name="Shape 163"/>
            <p:cNvSpPr/>
            <p:nvPr/>
          </p:nvSpPr>
          <p:spPr>
            <a:xfrm>
              <a:off x="8932332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rgbClr val="9E3611">
                <a:alpha val="6588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9334500" y="-8466"/>
              <a:ext cx="28542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E3611">
                <a:alpha val="49800"/>
              </a:srgbClr>
            </a:solidFill>
            <a:ln>
              <a:noFill/>
            </a:ln>
          </p:spPr>
        </p:sp>
        <p:sp>
          <p:nvSpPr>
            <p:cNvPr id="165" name="Shape 165"/>
            <p:cNvSpPr/>
            <p:nvPr/>
          </p:nvSpPr>
          <p:spPr>
            <a:xfrm>
              <a:off x="10898729" y="-8466"/>
              <a:ext cx="1290000" cy="6866400"/>
            </a:xfrm>
            <a:custGeom>
              <a:pathLst>
                <a:path extrusionOk="0" h="120000" w="12000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chemeClr val="accent2">
                <a:alpha val="69800"/>
              </a:schemeClr>
            </a:solidFill>
            <a:ln>
              <a:noFill/>
            </a:ln>
          </p:spPr>
        </p:sp>
        <p:sp>
          <p:nvSpPr>
            <p:cNvPr id="166" name="Shape 166"/>
            <p:cNvSpPr/>
            <p:nvPr/>
          </p:nvSpPr>
          <p:spPr>
            <a:xfrm>
              <a:off x="10938999" y="-8466"/>
              <a:ext cx="12498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42117">
                <a:alpha val="80000"/>
              </a:srgbClr>
            </a:solidFill>
            <a:ln>
              <a:noFill/>
            </a:ln>
          </p:spPr>
        </p:sp>
        <p:sp>
          <p:nvSpPr>
            <p:cNvPr id="167" name="Shape 167"/>
            <p:cNvSpPr/>
            <p:nvPr/>
          </p:nvSpPr>
          <p:spPr>
            <a:xfrm>
              <a:off x="10371665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rgbClr val="9E3611">
                <a:alpha val="6588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8" name="Shape 168"/>
          <p:cNvSpPr txBox="1"/>
          <p:nvPr>
            <p:ph type="ctrTitle"/>
          </p:nvPr>
        </p:nvSpPr>
        <p:spPr>
          <a:xfrm>
            <a:off x="1507066" y="2404533"/>
            <a:ext cx="7766700" cy="164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55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9" name="Shape 169"/>
          <p:cNvSpPr txBox="1"/>
          <p:nvPr>
            <p:ph idx="1" type="subTitle"/>
          </p:nvPr>
        </p:nvSpPr>
        <p:spPr>
          <a:xfrm>
            <a:off x="1507066" y="4050832"/>
            <a:ext cx="77667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9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ctr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ctr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ctr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ctr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ctr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ctr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ctr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ctr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0" name="Shape 170"/>
          <p:cNvSpPr txBox="1"/>
          <p:nvPr>
            <p:ph idx="10" type="dt"/>
          </p:nvPr>
        </p:nvSpPr>
        <p:spPr>
          <a:xfrm>
            <a:off x="7205132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1" name="Shape 171"/>
          <p:cNvSpPr txBox="1"/>
          <p:nvPr>
            <p:ph idx="11" type="ftr"/>
          </p:nvPr>
        </p:nvSpPr>
        <p:spPr>
          <a:xfrm>
            <a:off x="677333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2" name="Shape 172"/>
          <p:cNvSpPr txBox="1"/>
          <p:nvPr>
            <p:ph idx="12" type="sldNum"/>
          </p:nvPr>
        </p:nvSpPr>
        <p:spPr>
          <a:xfrm>
            <a:off x="8590663" y="6041362"/>
            <a:ext cx="68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677333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77333" y="2160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0" lvl="0" marL="342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8947"/>
              <a:buFont typeface="Noto Sans Symbols"/>
              <a:buChar char="●"/>
              <a:defRPr b="0" i="0" sz="1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3200" lvl="1" marL="749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8125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77800" lvl="2" marL="1155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3333"/>
              <a:buFont typeface="Noto Sans Symbols"/>
              <a:buChar char="●"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77800" lvl="3" marL="1612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77800" lvl="4" marL="20701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77800" lvl="5" marL="2527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77800" lvl="6" marL="29845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77800" lvl="7" marL="3441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77800" lvl="8" marL="3898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6" name="Shape 176"/>
          <p:cNvSpPr txBox="1"/>
          <p:nvPr>
            <p:ph idx="10" type="dt"/>
          </p:nvPr>
        </p:nvSpPr>
        <p:spPr>
          <a:xfrm>
            <a:off x="7205132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7" name="Shape 177"/>
          <p:cNvSpPr txBox="1"/>
          <p:nvPr>
            <p:ph idx="11" type="ftr"/>
          </p:nvPr>
        </p:nvSpPr>
        <p:spPr>
          <a:xfrm>
            <a:off x="677333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8" name="Shape 178"/>
          <p:cNvSpPr txBox="1"/>
          <p:nvPr>
            <p:ph idx="12" type="sldNum"/>
          </p:nvPr>
        </p:nvSpPr>
        <p:spPr>
          <a:xfrm>
            <a:off x="8590663" y="6041362"/>
            <a:ext cx="68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677335" y="2700866"/>
            <a:ext cx="8596800" cy="1826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4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77335" y="4527448"/>
            <a:ext cx="859680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2" name="Shape 182"/>
          <p:cNvSpPr txBox="1"/>
          <p:nvPr>
            <p:ph idx="10" type="dt"/>
          </p:nvPr>
        </p:nvSpPr>
        <p:spPr>
          <a:xfrm>
            <a:off x="7205132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3" name="Shape 183"/>
          <p:cNvSpPr txBox="1"/>
          <p:nvPr>
            <p:ph idx="11" type="ftr"/>
          </p:nvPr>
        </p:nvSpPr>
        <p:spPr>
          <a:xfrm>
            <a:off x="677333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4" name="Shape 184"/>
          <p:cNvSpPr txBox="1"/>
          <p:nvPr>
            <p:ph idx="12" type="sldNum"/>
          </p:nvPr>
        </p:nvSpPr>
        <p:spPr>
          <a:xfrm>
            <a:off x="8590663" y="6041362"/>
            <a:ext cx="68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4469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57480" lvl="2" marL="1143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67639" lvl="3" marL="1600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67639" lvl="4" marL="2057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677333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77333" y="2160589"/>
            <a:ext cx="41841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0" lvl="0" marL="342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8947"/>
              <a:buFont typeface="Noto Sans Symbols"/>
              <a:buChar char="●"/>
              <a:defRPr b="0" i="0" sz="1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3200" lvl="1" marL="749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8125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77800" lvl="2" marL="1155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3333"/>
              <a:buFont typeface="Noto Sans Symbols"/>
              <a:buChar char="●"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77800" lvl="3" marL="1612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77800" lvl="4" marL="20701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77800" lvl="5" marL="2527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77800" lvl="6" marL="29845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77800" lvl="7" marL="3441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77800" lvl="8" marL="3898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8" name="Shape 188"/>
          <p:cNvSpPr txBox="1"/>
          <p:nvPr>
            <p:ph idx="2" type="body"/>
          </p:nvPr>
        </p:nvSpPr>
        <p:spPr>
          <a:xfrm>
            <a:off x="5089969" y="2160589"/>
            <a:ext cx="4184099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0" lvl="0" marL="342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8947"/>
              <a:buFont typeface="Noto Sans Symbols"/>
              <a:buChar char="●"/>
              <a:defRPr b="0" i="0" sz="1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3200" lvl="1" marL="749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8125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77800" lvl="2" marL="1155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3333"/>
              <a:buFont typeface="Noto Sans Symbols"/>
              <a:buChar char="●"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77800" lvl="3" marL="1612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77800" lvl="4" marL="20701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77800" lvl="5" marL="2527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77800" lvl="6" marL="29845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77800" lvl="7" marL="3441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77800" lvl="8" marL="3898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9" name="Shape 189"/>
          <p:cNvSpPr txBox="1"/>
          <p:nvPr>
            <p:ph idx="10" type="dt"/>
          </p:nvPr>
        </p:nvSpPr>
        <p:spPr>
          <a:xfrm>
            <a:off x="7205132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0" name="Shape 190"/>
          <p:cNvSpPr txBox="1"/>
          <p:nvPr>
            <p:ph idx="11" type="ftr"/>
          </p:nvPr>
        </p:nvSpPr>
        <p:spPr>
          <a:xfrm>
            <a:off x="677333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1" name="Shape 191"/>
          <p:cNvSpPr txBox="1"/>
          <p:nvPr>
            <p:ph idx="12" type="sldNum"/>
          </p:nvPr>
        </p:nvSpPr>
        <p:spPr>
          <a:xfrm>
            <a:off x="8590663" y="6041362"/>
            <a:ext cx="68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677333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75745" y="2160983"/>
            <a:ext cx="41856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5" name="Shape 195"/>
          <p:cNvSpPr txBox="1"/>
          <p:nvPr>
            <p:ph idx="2" type="body"/>
          </p:nvPr>
        </p:nvSpPr>
        <p:spPr>
          <a:xfrm>
            <a:off x="675745" y="2737244"/>
            <a:ext cx="4185600" cy="33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0" lvl="0" marL="342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8947"/>
              <a:buFont typeface="Noto Sans Symbols"/>
              <a:buChar char="●"/>
              <a:defRPr b="0" i="0" sz="1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3200" lvl="1" marL="749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8125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77800" lvl="2" marL="1155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3333"/>
              <a:buFont typeface="Noto Sans Symbols"/>
              <a:buChar char="●"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77800" lvl="3" marL="1612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77800" lvl="4" marL="20701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77800" lvl="5" marL="2527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77800" lvl="6" marL="29845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77800" lvl="7" marL="3441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77800" lvl="8" marL="3898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6" name="Shape 196"/>
          <p:cNvSpPr txBox="1"/>
          <p:nvPr>
            <p:ph idx="3" type="body"/>
          </p:nvPr>
        </p:nvSpPr>
        <p:spPr>
          <a:xfrm>
            <a:off x="5088382" y="2160983"/>
            <a:ext cx="41856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7" name="Shape 197"/>
          <p:cNvSpPr txBox="1"/>
          <p:nvPr>
            <p:ph idx="4" type="body"/>
          </p:nvPr>
        </p:nvSpPr>
        <p:spPr>
          <a:xfrm>
            <a:off x="5088383" y="2737244"/>
            <a:ext cx="4185600" cy="33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0" lvl="0" marL="342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8947"/>
              <a:buFont typeface="Noto Sans Symbols"/>
              <a:buChar char="●"/>
              <a:defRPr b="0" i="0" sz="1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3200" lvl="1" marL="749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8125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77800" lvl="2" marL="1155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3333"/>
              <a:buFont typeface="Noto Sans Symbols"/>
              <a:buChar char="●"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77800" lvl="3" marL="1612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77800" lvl="4" marL="20701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77800" lvl="5" marL="2527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77800" lvl="6" marL="29845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77800" lvl="7" marL="3441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77800" lvl="8" marL="3898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8" name="Shape 198"/>
          <p:cNvSpPr txBox="1"/>
          <p:nvPr>
            <p:ph idx="10" type="dt"/>
          </p:nvPr>
        </p:nvSpPr>
        <p:spPr>
          <a:xfrm>
            <a:off x="7205132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9" name="Shape 199"/>
          <p:cNvSpPr txBox="1"/>
          <p:nvPr>
            <p:ph idx="11" type="ftr"/>
          </p:nvPr>
        </p:nvSpPr>
        <p:spPr>
          <a:xfrm>
            <a:off x="677333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0" name="Shape 200"/>
          <p:cNvSpPr txBox="1"/>
          <p:nvPr>
            <p:ph idx="12" type="sldNum"/>
          </p:nvPr>
        </p:nvSpPr>
        <p:spPr>
          <a:xfrm>
            <a:off x="8590663" y="6041362"/>
            <a:ext cx="68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677333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03" name="Shape 203"/>
          <p:cNvSpPr txBox="1"/>
          <p:nvPr>
            <p:ph idx="10" type="dt"/>
          </p:nvPr>
        </p:nvSpPr>
        <p:spPr>
          <a:xfrm>
            <a:off x="7205132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4" name="Shape 204"/>
          <p:cNvSpPr txBox="1"/>
          <p:nvPr>
            <p:ph idx="11" type="ftr"/>
          </p:nvPr>
        </p:nvSpPr>
        <p:spPr>
          <a:xfrm>
            <a:off x="677333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5" name="Shape 205"/>
          <p:cNvSpPr txBox="1"/>
          <p:nvPr>
            <p:ph idx="12" type="sldNum"/>
          </p:nvPr>
        </p:nvSpPr>
        <p:spPr>
          <a:xfrm>
            <a:off x="8590663" y="6041362"/>
            <a:ext cx="68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idx="10" type="dt"/>
          </p:nvPr>
        </p:nvSpPr>
        <p:spPr>
          <a:xfrm>
            <a:off x="7205132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8" name="Shape 208"/>
          <p:cNvSpPr txBox="1"/>
          <p:nvPr>
            <p:ph idx="11" type="ftr"/>
          </p:nvPr>
        </p:nvSpPr>
        <p:spPr>
          <a:xfrm>
            <a:off x="677333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9" name="Shape 209"/>
          <p:cNvSpPr txBox="1"/>
          <p:nvPr>
            <p:ph idx="12" type="sldNum"/>
          </p:nvPr>
        </p:nvSpPr>
        <p:spPr>
          <a:xfrm>
            <a:off x="8590663" y="6041362"/>
            <a:ext cx="68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677333" y="1498604"/>
            <a:ext cx="3854400" cy="1278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2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4760460" y="514924"/>
            <a:ext cx="4513500" cy="552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0" lvl="0" marL="342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8947"/>
              <a:buFont typeface="Noto Sans Symbols"/>
              <a:buChar char="●"/>
              <a:defRPr b="0" i="0" sz="1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3200" lvl="1" marL="749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8125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77800" lvl="2" marL="1155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3333"/>
              <a:buFont typeface="Noto Sans Symbols"/>
              <a:buChar char="●"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77800" lvl="3" marL="1612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77800" lvl="4" marL="20701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77800" lvl="5" marL="2527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77800" lvl="6" marL="29845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77800" lvl="7" marL="3441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77800" lvl="8" marL="3898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3" name="Shape 213"/>
          <p:cNvSpPr txBox="1"/>
          <p:nvPr>
            <p:ph idx="2" type="body"/>
          </p:nvPr>
        </p:nvSpPr>
        <p:spPr>
          <a:xfrm>
            <a:off x="677333" y="2777068"/>
            <a:ext cx="3854400" cy="25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2700" lvl="1" marL="457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700" lvl="2" marL="914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" lvl="3" marL="1371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" lvl="4" marL="18288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700" lvl="5" marL="22860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700" lvl="6" marL="2743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700" lvl="7" marL="3200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700" lvl="8" marL="3657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4" name="Shape 214"/>
          <p:cNvSpPr txBox="1"/>
          <p:nvPr>
            <p:ph idx="10" type="dt"/>
          </p:nvPr>
        </p:nvSpPr>
        <p:spPr>
          <a:xfrm>
            <a:off x="7205132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5" name="Shape 215"/>
          <p:cNvSpPr txBox="1"/>
          <p:nvPr>
            <p:ph idx="11" type="ftr"/>
          </p:nvPr>
        </p:nvSpPr>
        <p:spPr>
          <a:xfrm>
            <a:off x="677333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6" name="Shape 216"/>
          <p:cNvSpPr txBox="1"/>
          <p:nvPr>
            <p:ph idx="12" type="sldNum"/>
          </p:nvPr>
        </p:nvSpPr>
        <p:spPr>
          <a:xfrm>
            <a:off x="8590663" y="6041362"/>
            <a:ext cx="68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677333" y="4800600"/>
            <a:ext cx="85968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2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19" name="Shape 219"/>
          <p:cNvSpPr/>
          <p:nvPr>
            <p:ph idx="2" type="pic"/>
          </p:nvPr>
        </p:nvSpPr>
        <p:spPr>
          <a:xfrm>
            <a:off x="677333" y="609600"/>
            <a:ext cx="8596800" cy="38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9375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9375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9375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9375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9375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9375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9375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9375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9375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77333" y="5367337"/>
            <a:ext cx="8596800" cy="6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21" name="Shape 221"/>
          <p:cNvSpPr txBox="1"/>
          <p:nvPr>
            <p:ph idx="11" type="ftr"/>
          </p:nvPr>
        </p:nvSpPr>
        <p:spPr>
          <a:xfrm>
            <a:off x="677333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22" name="Shape 222"/>
          <p:cNvSpPr txBox="1"/>
          <p:nvPr>
            <p:ph idx="12" type="sldNum"/>
          </p:nvPr>
        </p:nvSpPr>
        <p:spPr>
          <a:xfrm>
            <a:off x="8590663" y="6041362"/>
            <a:ext cx="68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223" name="Shape 223"/>
          <p:cNvSpPr txBox="1"/>
          <p:nvPr>
            <p:ph idx="10" type="dt"/>
          </p:nvPr>
        </p:nvSpPr>
        <p:spPr>
          <a:xfrm>
            <a:off x="7205132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aption"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677335" y="609600"/>
            <a:ext cx="8596800" cy="3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27" name="Shape 227"/>
          <p:cNvSpPr txBox="1"/>
          <p:nvPr>
            <p:ph idx="10" type="dt"/>
          </p:nvPr>
        </p:nvSpPr>
        <p:spPr>
          <a:xfrm>
            <a:off x="7205132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28" name="Shape 228"/>
          <p:cNvSpPr txBox="1"/>
          <p:nvPr>
            <p:ph idx="11" type="ftr"/>
          </p:nvPr>
        </p:nvSpPr>
        <p:spPr>
          <a:xfrm>
            <a:off x="677333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29" name="Shape 229"/>
          <p:cNvSpPr txBox="1"/>
          <p:nvPr>
            <p:ph idx="12" type="sldNum"/>
          </p:nvPr>
        </p:nvSpPr>
        <p:spPr>
          <a:xfrm>
            <a:off x="8590663" y="6041362"/>
            <a:ext cx="68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 with Caption"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931333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1366138" y="3632200"/>
            <a:ext cx="7224300" cy="38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77800" lvl="5" marL="2527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77800" lvl="6" marL="29845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77800" lvl="7" marL="3441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77800" lvl="8" marL="3898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3" name="Shape 233"/>
          <p:cNvSpPr txBox="1"/>
          <p:nvPr>
            <p:ph idx="2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4" name="Shape 234"/>
          <p:cNvSpPr txBox="1"/>
          <p:nvPr>
            <p:ph idx="10" type="dt"/>
          </p:nvPr>
        </p:nvSpPr>
        <p:spPr>
          <a:xfrm>
            <a:off x="7205132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5" name="Shape 235"/>
          <p:cNvSpPr txBox="1"/>
          <p:nvPr>
            <p:ph idx="11" type="ftr"/>
          </p:nvPr>
        </p:nvSpPr>
        <p:spPr>
          <a:xfrm>
            <a:off x="677333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6" name="Shape 236"/>
          <p:cNvSpPr txBox="1"/>
          <p:nvPr>
            <p:ph idx="12" type="sldNum"/>
          </p:nvPr>
        </p:nvSpPr>
        <p:spPr>
          <a:xfrm>
            <a:off x="8590663" y="6041362"/>
            <a:ext cx="68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237" name="Shape 237"/>
          <p:cNvSpPr txBox="1"/>
          <p:nvPr/>
        </p:nvSpPr>
        <p:spPr>
          <a:xfrm>
            <a:off x="541870" y="790377"/>
            <a:ext cx="609599" cy="58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rgbClr val="EF8B67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8893010" y="2886556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rgbClr val="EF8B67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ame Card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677335" y="1931988"/>
            <a:ext cx="8596800" cy="2595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677335" y="4527448"/>
            <a:ext cx="8596800" cy="15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2" name="Shape 242"/>
          <p:cNvSpPr txBox="1"/>
          <p:nvPr>
            <p:ph idx="10" type="dt"/>
          </p:nvPr>
        </p:nvSpPr>
        <p:spPr>
          <a:xfrm>
            <a:off x="7205132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3" name="Shape 243"/>
          <p:cNvSpPr txBox="1"/>
          <p:nvPr>
            <p:ph idx="11" type="ftr"/>
          </p:nvPr>
        </p:nvSpPr>
        <p:spPr>
          <a:xfrm>
            <a:off x="677333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4" name="Shape 244"/>
          <p:cNvSpPr txBox="1"/>
          <p:nvPr>
            <p:ph idx="12" type="sldNum"/>
          </p:nvPr>
        </p:nvSpPr>
        <p:spPr>
          <a:xfrm>
            <a:off x="8590663" y="6041362"/>
            <a:ext cx="68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 Name Card"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x="931333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677331" y="4013200"/>
            <a:ext cx="8596800" cy="51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77800" lvl="5" marL="2527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77800" lvl="6" marL="29845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77800" lvl="7" marL="3441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77800" lvl="8" marL="3898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8" name="Shape 248"/>
          <p:cNvSpPr txBox="1"/>
          <p:nvPr>
            <p:ph idx="2" type="body"/>
          </p:nvPr>
        </p:nvSpPr>
        <p:spPr>
          <a:xfrm>
            <a:off x="677335" y="4527448"/>
            <a:ext cx="8596800" cy="15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9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9" name="Shape 249"/>
          <p:cNvSpPr txBox="1"/>
          <p:nvPr>
            <p:ph idx="10" type="dt"/>
          </p:nvPr>
        </p:nvSpPr>
        <p:spPr>
          <a:xfrm>
            <a:off x="7205132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0" name="Shape 250"/>
          <p:cNvSpPr txBox="1"/>
          <p:nvPr>
            <p:ph idx="11" type="ftr"/>
          </p:nvPr>
        </p:nvSpPr>
        <p:spPr>
          <a:xfrm>
            <a:off x="677333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1" name="Shape 251"/>
          <p:cNvSpPr txBox="1"/>
          <p:nvPr>
            <p:ph idx="12" type="sldNum"/>
          </p:nvPr>
        </p:nvSpPr>
        <p:spPr>
          <a:xfrm>
            <a:off x="8590663" y="6041362"/>
            <a:ext cx="68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252" name="Shape 252"/>
          <p:cNvSpPr txBox="1"/>
          <p:nvPr/>
        </p:nvSpPr>
        <p:spPr>
          <a:xfrm>
            <a:off x="541870" y="790377"/>
            <a:ext cx="609599" cy="58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rgbClr val="EF8B67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8893010" y="2886556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rgbClr val="EF8B67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677335" y="2700866"/>
            <a:ext cx="8596668" cy="182658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4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77335" y="4527448"/>
            <a:ext cx="8596668" cy="86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rue or False"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type="title"/>
          </p:nvPr>
        </p:nvSpPr>
        <p:spPr>
          <a:xfrm>
            <a:off x="685799" y="609600"/>
            <a:ext cx="85881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677331" y="4013200"/>
            <a:ext cx="8596800" cy="51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77800" lvl="5" marL="2527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77800" lvl="6" marL="29845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77800" lvl="7" marL="3441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77800" lvl="8" marL="3898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7" name="Shape 257"/>
          <p:cNvSpPr txBox="1"/>
          <p:nvPr>
            <p:ph idx="2" type="body"/>
          </p:nvPr>
        </p:nvSpPr>
        <p:spPr>
          <a:xfrm>
            <a:off x="677335" y="4527448"/>
            <a:ext cx="8596800" cy="15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9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8" name="Shape 258"/>
          <p:cNvSpPr txBox="1"/>
          <p:nvPr>
            <p:ph idx="10" type="dt"/>
          </p:nvPr>
        </p:nvSpPr>
        <p:spPr>
          <a:xfrm>
            <a:off x="7205132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9" name="Shape 259"/>
          <p:cNvSpPr txBox="1"/>
          <p:nvPr>
            <p:ph idx="11" type="ftr"/>
          </p:nvPr>
        </p:nvSpPr>
        <p:spPr>
          <a:xfrm>
            <a:off x="677333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60" name="Shape 260"/>
          <p:cNvSpPr txBox="1"/>
          <p:nvPr>
            <p:ph idx="12" type="sldNum"/>
          </p:nvPr>
        </p:nvSpPr>
        <p:spPr>
          <a:xfrm>
            <a:off x="8590663" y="6041362"/>
            <a:ext cx="68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type="title"/>
          </p:nvPr>
        </p:nvSpPr>
        <p:spPr>
          <a:xfrm>
            <a:off x="677333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 rot="5400000">
            <a:off x="3035202" y="-197410"/>
            <a:ext cx="3880800" cy="85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0" lvl="0" marL="342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8947"/>
              <a:buFont typeface="Noto Sans Symbols"/>
              <a:buChar char="●"/>
              <a:defRPr b="0" i="0" sz="1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3200" lvl="1" marL="749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8125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77800" lvl="2" marL="1155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3333"/>
              <a:buFont typeface="Noto Sans Symbols"/>
              <a:buChar char="●"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77800" lvl="3" marL="1612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77800" lvl="4" marL="20701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77800" lvl="5" marL="2527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77800" lvl="6" marL="29845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77800" lvl="7" marL="3441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77800" lvl="8" marL="3898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64" name="Shape 264"/>
          <p:cNvSpPr txBox="1"/>
          <p:nvPr>
            <p:ph idx="10" type="dt"/>
          </p:nvPr>
        </p:nvSpPr>
        <p:spPr>
          <a:xfrm>
            <a:off x="7205132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65" name="Shape 265"/>
          <p:cNvSpPr txBox="1"/>
          <p:nvPr>
            <p:ph idx="11" type="ftr"/>
          </p:nvPr>
        </p:nvSpPr>
        <p:spPr>
          <a:xfrm>
            <a:off x="677333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66" name="Shape 266"/>
          <p:cNvSpPr txBox="1"/>
          <p:nvPr>
            <p:ph idx="12" type="sldNum"/>
          </p:nvPr>
        </p:nvSpPr>
        <p:spPr>
          <a:xfrm>
            <a:off x="8590663" y="6041362"/>
            <a:ext cx="68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 rot="5400000">
            <a:off x="5994315" y="2582999"/>
            <a:ext cx="5251500" cy="13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 rot="5400000">
            <a:off x="1581485" y="-294900"/>
            <a:ext cx="5251500" cy="70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0" lvl="0" marL="342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8947"/>
              <a:buFont typeface="Noto Sans Symbols"/>
              <a:buChar char="●"/>
              <a:defRPr b="0" i="0" sz="1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3200" lvl="1" marL="749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8125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77800" lvl="2" marL="1155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3333"/>
              <a:buFont typeface="Noto Sans Symbols"/>
              <a:buChar char="●"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77800" lvl="3" marL="1612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77800" lvl="4" marL="20701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77800" lvl="5" marL="2527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77800" lvl="6" marL="29845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77800" lvl="7" marL="3441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77800" lvl="8" marL="3898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0" type="dt"/>
          </p:nvPr>
        </p:nvSpPr>
        <p:spPr>
          <a:xfrm>
            <a:off x="7205132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71" name="Shape 271"/>
          <p:cNvSpPr txBox="1"/>
          <p:nvPr>
            <p:ph idx="11" type="ftr"/>
          </p:nvPr>
        </p:nvSpPr>
        <p:spPr>
          <a:xfrm>
            <a:off x="677333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72" name="Shape 272"/>
          <p:cNvSpPr txBox="1"/>
          <p:nvPr>
            <p:ph idx="12" type="sldNum"/>
          </p:nvPr>
        </p:nvSpPr>
        <p:spPr>
          <a:xfrm>
            <a:off x="8590663" y="6041362"/>
            <a:ext cx="68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77333" y="2160589"/>
            <a:ext cx="4184035" cy="38807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4469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57480" lvl="2" marL="1143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67639" lvl="3" marL="1600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67639" lvl="4" marL="2057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5089969" y="2160589"/>
            <a:ext cx="4184033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4469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57480" lvl="2" marL="1143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67639" lvl="3" marL="1600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67639" lvl="4" marL="2057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75745" y="2160983"/>
            <a:ext cx="418562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675745" y="2737244"/>
            <a:ext cx="4185622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4469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57480" lvl="2" marL="1143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67639" lvl="3" marL="1600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67639" lvl="4" marL="2057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3" type="body"/>
          </p:nvPr>
        </p:nvSpPr>
        <p:spPr>
          <a:xfrm>
            <a:off x="5088382" y="2160983"/>
            <a:ext cx="4185617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4" type="body"/>
          </p:nvPr>
        </p:nvSpPr>
        <p:spPr>
          <a:xfrm>
            <a:off x="5088383" y="2737244"/>
            <a:ext cx="4185616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4469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57480" lvl="2" marL="1143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67639" lvl="3" marL="1600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67639" lvl="4" marL="2057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677333" y="1498604"/>
            <a:ext cx="3854527" cy="127846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2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760460" y="514924"/>
            <a:ext cx="4513540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4469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57480" lvl="2" marL="1143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67639" lvl="3" marL="1600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67639" lvl="4" marL="2057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x="677333" y="2777068"/>
            <a:ext cx="3854527" cy="25844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2562" lvl="1" marL="45706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425" lvl="2" marL="91412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288" lvl="3" marL="1371189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151" lvl="4" marL="182825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013" lvl="5" marL="228531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1876" lvl="6" marL="274237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1739" lvl="7" marL="319944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1603" lvl="8" marL="365650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677333" y="4800600"/>
            <a:ext cx="8596667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2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5" name="Shape 85"/>
          <p:cNvSpPr/>
          <p:nvPr>
            <p:ph idx="2" type="pic"/>
          </p:nvPr>
        </p:nvSpPr>
        <p:spPr>
          <a:xfrm>
            <a:off x="677333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77333" y="5367337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0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-8466"/>
            <a:ext cx="12192000" cy="6866467"/>
            <a:chOff x="0" y="-8466"/>
            <a:chExt cx="12192000" cy="6866467"/>
          </a:xfrm>
        </p:grpSpPr>
        <p:cxnSp>
          <p:nvCxnSpPr>
            <p:cNvPr id="7" name="Shape 7"/>
            <p:cNvCxnSpPr/>
            <p:nvPr/>
          </p:nvCxnSpPr>
          <p:spPr>
            <a:xfrm>
              <a:off x="9371011" y="0"/>
              <a:ext cx="1219199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 flipH="1">
              <a:off x="7425266" y="3681412"/>
              <a:ext cx="4763558" cy="3176586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" name="Shape 9"/>
            <p:cNvSpPr/>
            <p:nvPr/>
          </p:nvSpPr>
          <p:spPr>
            <a:xfrm>
              <a:off x="9181475" y="-8466"/>
              <a:ext cx="3007348" cy="6866467"/>
            </a:xfrm>
            <a:custGeom>
              <a:pathLst>
                <a:path extrusionOk="0" h="120000" w="12000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Shape 10"/>
            <p:cNvSpPr/>
            <p:nvPr/>
          </p:nvSpPr>
          <p:spPr>
            <a:xfrm>
              <a:off x="9603442" y="-8466"/>
              <a:ext cx="2588558" cy="68664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Shape 11"/>
            <p:cNvSpPr/>
            <p:nvPr/>
          </p:nvSpPr>
          <p:spPr>
            <a:xfrm>
              <a:off x="8932332" y="3048000"/>
              <a:ext cx="3259667" cy="3809999"/>
            </a:xfrm>
            <a:prstGeom prst="triangle">
              <a:avLst>
                <a:gd fmla="val 100000" name="adj"/>
              </a:avLst>
            </a:prstGeom>
            <a:solidFill>
              <a:srgbClr val="9E3611">
                <a:alpha val="65882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9334500" y="-8466"/>
              <a:ext cx="2854326" cy="68664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E3611">
                <a:alpha val="49803"/>
              </a:srgbClr>
            </a:solidFill>
            <a:ln>
              <a:noFill/>
            </a:ln>
          </p:spPr>
        </p:sp>
        <p:sp>
          <p:nvSpPr>
            <p:cNvPr id="13" name="Shape 13"/>
            <p:cNvSpPr/>
            <p:nvPr/>
          </p:nvSpPr>
          <p:spPr>
            <a:xfrm>
              <a:off x="10898729" y="-8466"/>
              <a:ext cx="1290093" cy="6866467"/>
            </a:xfrm>
            <a:custGeom>
              <a:pathLst>
                <a:path extrusionOk="0" h="120000" w="12000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14" name="Shape 14"/>
            <p:cNvSpPr/>
            <p:nvPr/>
          </p:nvSpPr>
          <p:spPr>
            <a:xfrm>
              <a:off x="10938999" y="-8466"/>
              <a:ext cx="1249825" cy="68664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42117">
                <a:alpha val="80000"/>
              </a:srgbClr>
            </a:solidFill>
            <a:ln>
              <a:noFill/>
            </a:ln>
          </p:spPr>
        </p:sp>
        <p:sp>
          <p:nvSpPr>
            <p:cNvPr id="15" name="Shape 15"/>
            <p:cNvSpPr/>
            <p:nvPr/>
          </p:nvSpPr>
          <p:spPr>
            <a:xfrm>
              <a:off x="10371665" y="3589867"/>
              <a:ext cx="1817159" cy="3268132"/>
            </a:xfrm>
            <a:prstGeom prst="triangle">
              <a:avLst>
                <a:gd fmla="val 100000" name="adj"/>
              </a:avLst>
            </a:prstGeom>
            <a:solidFill>
              <a:srgbClr val="9E3611">
                <a:alpha val="65882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013200"/>
              <a:ext cx="448732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Shape 17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4469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57480" lvl="2" marL="1143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67639" lvl="3" marL="1600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67639" lvl="4" marL="2057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Shape 140"/>
          <p:cNvGrpSpPr/>
          <p:nvPr/>
        </p:nvGrpSpPr>
        <p:grpSpPr>
          <a:xfrm>
            <a:off x="0" y="-8466"/>
            <a:ext cx="12192142" cy="6866579"/>
            <a:chOff x="0" y="-8467"/>
            <a:chExt cx="12192142" cy="6866579"/>
          </a:xfrm>
        </p:grpSpPr>
        <p:cxnSp>
          <p:nvCxnSpPr>
            <p:cNvPr id="141" name="Shape 141"/>
            <p:cNvCxnSpPr/>
            <p:nvPr/>
          </p:nvCxnSpPr>
          <p:spPr>
            <a:xfrm>
              <a:off x="9371011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" name="Shape 142"/>
            <p:cNvCxnSpPr/>
            <p:nvPr/>
          </p:nvCxnSpPr>
          <p:spPr>
            <a:xfrm flipH="1">
              <a:off x="7425125" y="3681412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3" name="Shape 143"/>
            <p:cNvSpPr/>
            <p:nvPr/>
          </p:nvSpPr>
          <p:spPr>
            <a:xfrm>
              <a:off x="9181475" y="-8466"/>
              <a:ext cx="3007200" cy="6866400"/>
            </a:xfrm>
            <a:custGeom>
              <a:pathLst>
                <a:path extrusionOk="0" h="120000" w="12000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35690"/>
              </a:schemeClr>
            </a:solidFill>
            <a:ln>
              <a:noFill/>
            </a:ln>
          </p:spPr>
        </p:sp>
        <p:sp>
          <p:nvSpPr>
            <p:cNvPr id="144" name="Shape 144"/>
            <p:cNvSpPr/>
            <p:nvPr/>
          </p:nvSpPr>
          <p:spPr>
            <a:xfrm>
              <a:off x="9603442" y="-8466"/>
              <a:ext cx="25887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45" name="Shape 145"/>
            <p:cNvSpPr/>
            <p:nvPr/>
          </p:nvSpPr>
          <p:spPr>
            <a:xfrm>
              <a:off x="8932332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rgbClr val="9E3611">
                <a:alpha val="6588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9334500" y="-8466"/>
              <a:ext cx="28542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E3611">
                <a:alpha val="49800"/>
              </a:srgbClr>
            </a:solidFill>
            <a:ln>
              <a:noFill/>
            </a:ln>
          </p:spPr>
        </p:sp>
        <p:sp>
          <p:nvSpPr>
            <p:cNvPr id="147" name="Shape 147"/>
            <p:cNvSpPr/>
            <p:nvPr/>
          </p:nvSpPr>
          <p:spPr>
            <a:xfrm>
              <a:off x="10898729" y="-8466"/>
              <a:ext cx="1290000" cy="6866400"/>
            </a:xfrm>
            <a:custGeom>
              <a:pathLst>
                <a:path extrusionOk="0" h="120000" w="12000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chemeClr val="accent2">
                <a:alpha val="69800"/>
              </a:schemeClr>
            </a:solidFill>
            <a:ln>
              <a:noFill/>
            </a:ln>
          </p:spPr>
        </p:sp>
        <p:sp>
          <p:nvSpPr>
            <p:cNvPr id="148" name="Shape 148"/>
            <p:cNvSpPr/>
            <p:nvPr/>
          </p:nvSpPr>
          <p:spPr>
            <a:xfrm>
              <a:off x="10938999" y="-8466"/>
              <a:ext cx="12498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42117">
                <a:alpha val="80000"/>
              </a:srgbClr>
            </a:solidFill>
            <a:ln>
              <a:noFill/>
            </a:ln>
          </p:spPr>
        </p:sp>
        <p:sp>
          <p:nvSpPr>
            <p:cNvPr id="149" name="Shape 149"/>
            <p:cNvSpPr/>
            <p:nvPr/>
          </p:nvSpPr>
          <p:spPr>
            <a:xfrm>
              <a:off x="10371665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rgbClr val="9E3611">
                <a:alpha val="6588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0" y="4013200"/>
              <a:ext cx="448800" cy="28449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6980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1" name="Shape 151"/>
          <p:cNvSpPr txBox="1"/>
          <p:nvPr>
            <p:ph type="title"/>
          </p:nvPr>
        </p:nvSpPr>
        <p:spPr>
          <a:xfrm>
            <a:off x="677333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ct val="41666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77333" y="2160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0" lvl="0" marL="342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8947"/>
              <a:buFont typeface="Noto Sans Symbols"/>
              <a:buChar char="●"/>
              <a:defRPr b="0" i="0" sz="1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3200" lvl="1" marL="749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8125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77800" lvl="2" marL="1155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3333"/>
              <a:buFont typeface="Noto Sans Symbols"/>
              <a:buChar char="●"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77800" lvl="3" marL="1612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77800" lvl="4" marL="20701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77800" lvl="5" marL="25273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77800" lvl="6" marL="29845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77800" lvl="7" marL="34417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77800" lvl="8" marL="3898900" marR="0" rtl="0" algn="l"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3" name="Shape 153"/>
          <p:cNvSpPr txBox="1"/>
          <p:nvPr>
            <p:ph idx="10" type="dt"/>
          </p:nvPr>
        </p:nvSpPr>
        <p:spPr>
          <a:xfrm>
            <a:off x="7205132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SzPct val="166666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4" name="Shape 154"/>
          <p:cNvSpPr txBox="1"/>
          <p:nvPr>
            <p:ph idx="11" type="ftr"/>
          </p:nvPr>
        </p:nvSpPr>
        <p:spPr>
          <a:xfrm>
            <a:off x="677333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SzPct val="166666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ct val="78947"/>
              <a:buNone/>
              <a:def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5" name="Shape 155"/>
          <p:cNvSpPr txBox="1"/>
          <p:nvPr>
            <p:ph idx="12" type="sldNum"/>
          </p:nvPr>
        </p:nvSpPr>
        <p:spPr>
          <a:xfrm>
            <a:off x="8590663" y="6041362"/>
            <a:ext cx="68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3.png"/><Relationship Id="rId4" Type="http://schemas.openxmlformats.org/officeDocument/2006/relationships/image" Target="../media/image00.png"/><Relationship Id="rId5" Type="http://schemas.openxmlformats.org/officeDocument/2006/relationships/image" Target="../media/image0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4.xml"/><Relationship Id="rId3" Type="http://schemas.openxmlformats.org/officeDocument/2006/relationships/comments" Target="../comments/comment2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5.png"/><Relationship Id="rId4" Type="http://schemas.openxmlformats.org/officeDocument/2006/relationships/image" Target="../media/image2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7.xml"/><Relationship Id="rId3" Type="http://schemas.openxmlformats.org/officeDocument/2006/relationships/comments" Target="../comments/comment3.xml"/><Relationship Id="rId4" Type="http://schemas.openxmlformats.org/officeDocument/2006/relationships/image" Target="../media/image1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06.png"/><Relationship Id="rId4" Type="http://schemas.openxmlformats.org/officeDocument/2006/relationships/image" Target="../media/image10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5.png"/><Relationship Id="rId4" Type="http://schemas.openxmlformats.org/officeDocument/2006/relationships/image" Target="../media/image14.png"/><Relationship Id="rId5" Type="http://schemas.openxmlformats.org/officeDocument/2006/relationships/image" Target="../media/image16.png"/><Relationship Id="rId6" Type="http://schemas.openxmlformats.org/officeDocument/2006/relationships/image" Target="../media/image20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9.png"/><Relationship Id="rId4" Type="http://schemas.openxmlformats.org/officeDocument/2006/relationships/image" Target="../media/image18.png"/><Relationship Id="rId5" Type="http://schemas.openxmlformats.org/officeDocument/2006/relationships/image" Target="../media/image17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1052675" y="447775"/>
            <a:ext cx="8193600" cy="183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Binary LMS File Interpretation</a:t>
            </a:r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x="1052675" y="2999525"/>
            <a:ext cx="7305900" cy="27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665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Katherine Gresback: Team Leader</a:t>
            </a: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665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David Orona: Team Communications Leader</a:t>
            </a: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665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Jonathan Yeoh: Key Concept Holder</a:t>
            </a: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665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Eric Riedl: Webmaster</a:t>
            </a: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665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665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Faculty Advisor: Dr. Zambreno</a:t>
            </a: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665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Client: Honeywell</a:t>
            </a:r>
          </a:p>
          <a:p>
            <a:pPr indent="0" lvl="0" marL="0" marR="0" rtl="0" algn="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665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/>
          <p:nvPr>
            <p:ph type="title"/>
          </p:nvPr>
        </p:nvSpPr>
        <p:spPr>
          <a:xfrm>
            <a:off x="677333" y="609600"/>
            <a:ext cx="8596800" cy="132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Project Building - Current Situation </a:t>
            </a:r>
          </a:p>
        </p:txBody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x="579358" y="1256789"/>
            <a:ext cx="8596800" cy="3880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Led to error established earlier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rPr lang="en-US"/>
              <a:t>	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With this error, no “progression” could continue due to improper build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US"/>
              <a:t>ex. Fixed 100x100 array was not established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US"/>
              <a:t>ec. Changing “me.txt” to “met.txt” yielded no result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37" name="Shape 3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6275" y="5151400"/>
            <a:ext cx="565785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Shape 3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7325" y="5322850"/>
            <a:ext cx="23241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Shape 339"/>
          <p:cNvPicPr preferRelativeResize="0"/>
          <p:nvPr/>
        </p:nvPicPr>
        <p:blipFill rotWithShape="1">
          <a:blip r:embed="rId5">
            <a:alphaModFix/>
          </a:blip>
          <a:srcRect b="0" l="0" r="16156" t="0"/>
          <a:stretch/>
        </p:blipFill>
        <p:spPr>
          <a:xfrm>
            <a:off x="545337" y="1862874"/>
            <a:ext cx="8664824" cy="1733874"/>
          </a:xfrm>
          <a:prstGeom prst="rect">
            <a:avLst/>
          </a:prstGeom>
          <a:noFill/>
          <a:ln>
            <a:noFill/>
          </a:ln>
        </p:spPr>
      </p:pic>
      <p:sp>
        <p:nvSpPr>
          <p:cNvPr id="340" name="Shape 340"/>
          <p:cNvSpPr/>
          <p:nvPr/>
        </p:nvSpPr>
        <p:spPr>
          <a:xfrm>
            <a:off x="3080175" y="5282275"/>
            <a:ext cx="356100" cy="3288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1" name="Shape 341"/>
          <p:cNvSpPr txBox="1"/>
          <p:nvPr/>
        </p:nvSpPr>
        <p:spPr>
          <a:xfrm>
            <a:off x="3715350" y="3521175"/>
            <a:ext cx="2519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en-US"/>
              <a:t>Current Build Errors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3540050" y="5679550"/>
            <a:ext cx="2519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en-US"/>
              <a:t>Proof of Failure to Build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/>
          <p:nvPr>
            <p:ph type="title"/>
          </p:nvPr>
        </p:nvSpPr>
        <p:spPr>
          <a:xfrm>
            <a:off x="677333" y="609600"/>
            <a:ext cx="8596800" cy="132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/>
              <a:t>Project Building - Attempts at Rectification</a:t>
            </a:r>
          </a:p>
        </p:txBody>
      </p:sp>
      <p:sp>
        <p:nvSpPr>
          <p:cNvPr id="348" name="Shape 348"/>
          <p:cNvSpPr txBox="1"/>
          <p:nvPr>
            <p:ph idx="1" type="body"/>
          </p:nvPr>
        </p:nvSpPr>
        <p:spPr>
          <a:xfrm>
            <a:off x="677333" y="1488589"/>
            <a:ext cx="8596800" cy="3880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David worked to define these “missing” libraries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Major error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US"/>
              <a:t>LNK2001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-US"/>
              <a:t>Unresolved external symbol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-US"/>
              <a:t>Caused by “upgrading a managed library”</a:t>
            </a:r>
          </a:p>
          <a:p>
            <a:pPr indent="-228600" lvl="2" marL="1371600">
              <a:spcBef>
                <a:spcPts val="0"/>
              </a:spcBef>
            </a:pPr>
            <a:r>
              <a:rPr lang="en-US"/>
              <a:t>“Fixed” through removing /ZI property</a:t>
            </a:r>
          </a:p>
        </p:txBody>
      </p:sp>
      <p:pic>
        <p:nvPicPr>
          <p:cNvPr id="349" name="Shape 3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6418" y="3386018"/>
            <a:ext cx="5688000" cy="2741399"/>
          </a:xfrm>
          <a:prstGeom prst="rect">
            <a:avLst/>
          </a:prstGeom>
          <a:noFill/>
          <a:ln>
            <a:noFill/>
          </a:ln>
        </p:spPr>
      </p:pic>
      <p:sp>
        <p:nvSpPr>
          <p:cNvPr id="350" name="Shape 350"/>
          <p:cNvSpPr txBox="1"/>
          <p:nvPr/>
        </p:nvSpPr>
        <p:spPr>
          <a:xfrm>
            <a:off x="3867750" y="6111975"/>
            <a:ext cx="2519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en-US"/>
              <a:t>Removing Property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/>
          <p:nvPr>
            <p:ph type="title"/>
          </p:nvPr>
        </p:nvSpPr>
        <p:spPr>
          <a:xfrm>
            <a:off x="677333" y="609600"/>
            <a:ext cx="8596800" cy="132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Project Building - Results</a:t>
            </a:r>
          </a:p>
        </p:txBody>
      </p:sp>
      <p:sp>
        <p:nvSpPr>
          <p:cNvPr id="356" name="Shape 356"/>
          <p:cNvSpPr txBox="1"/>
          <p:nvPr>
            <p:ph idx="1" type="body"/>
          </p:nvPr>
        </p:nvSpPr>
        <p:spPr>
          <a:xfrm>
            <a:off x="677333" y="1488589"/>
            <a:ext cx="8596800" cy="3880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-US"/>
              <a:t>More errors...</a:t>
            </a:r>
          </a:p>
        </p:txBody>
      </p:sp>
      <p:pic>
        <p:nvPicPr>
          <p:cNvPr id="357" name="Shape 357"/>
          <p:cNvPicPr preferRelativeResize="0"/>
          <p:nvPr/>
        </p:nvPicPr>
        <p:blipFill rotWithShape="1">
          <a:blip r:embed="rId3">
            <a:alphaModFix/>
          </a:blip>
          <a:srcRect b="0" l="2059" r="19943" t="0"/>
          <a:stretch/>
        </p:blipFill>
        <p:spPr>
          <a:xfrm>
            <a:off x="465675" y="2270324"/>
            <a:ext cx="8808448" cy="3216174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Shape 358"/>
          <p:cNvSpPr/>
          <p:nvPr/>
        </p:nvSpPr>
        <p:spPr>
          <a:xfrm>
            <a:off x="1374050" y="2290350"/>
            <a:ext cx="828900" cy="490800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/>
          <p:nvPr>
            <p:ph type="title"/>
          </p:nvPr>
        </p:nvSpPr>
        <p:spPr>
          <a:xfrm>
            <a:off x="543783" y="2573500"/>
            <a:ext cx="8596800" cy="132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6000"/>
              <a:t>Generating a mex function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/>
          <p:nvPr>
            <p:ph idx="1" type="body"/>
          </p:nvPr>
        </p:nvSpPr>
        <p:spPr>
          <a:xfrm>
            <a:off x="1219775" y="2023400"/>
            <a:ext cx="7114800" cy="4009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en-US"/>
              <a:t>Advantages :</a:t>
            </a:r>
          </a:p>
          <a:p>
            <a:pPr indent="-323850" lvl="0" marL="4572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Better debugging process because Visual Studio give a more detailed information about the error such as identifier, directory, linker and etc.</a:t>
            </a:r>
          </a:p>
          <a:p>
            <a:pPr indent="-304800" lvl="0" marL="6096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Font typeface="Arial"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Mex function generated in one-click (build solution)</a:t>
            </a:r>
            <a:b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0" lvl="0" mar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9" name="Shape 369"/>
          <p:cNvSpPr txBox="1"/>
          <p:nvPr>
            <p:ph type="title"/>
          </p:nvPr>
        </p:nvSpPr>
        <p:spPr>
          <a:xfrm>
            <a:off x="677333" y="592375"/>
            <a:ext cx="8596800" cy="132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Why generate Matlab Mex Function in Microsoft Visual Studio?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/>
          <p:nvPr>
            <p:ph idx="1" type="body"/>
          </p:nvPr>
        </p:nvSpPr>
        <p:spPr>
          <a:xfrm>
            <a:off x="677333" y="2160589"/>
            <a:ext cx="8596800" cy="3880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lnSpc>
                <a:spcPct val="130000"/>
              </a:lnSpc>
              <a:spcBef>
                <a:spcPts val="0"/>
              </a:spcBef>
              <a:buSzPct val="100000"/>
              <a:buAutoNum type="arabicPeriod"/>
            </a:pPr>
            <a:r>
              <a:rPr lang="en-US" sz="1400"/>
              <a:t>Make sure the platform is set to either 32-bit or 64-bit based on your MATLAB’s bit version (run ‘computer’ or ‘mexext’ command in MATLAB)</a:t>
            </a:r>
          </a:p>
          <a:p>
            <a:pPr indent="-317500" lvl="0" marL="457200" rtl="0">
              <a:lnSpc>
                <a:spcPct val="130000"/>
              </a:lnSpc>
              <a:spcBef>
                <a:spcPts val="0"/>
              </a:spcBef>
              <a:buSzPct val="100000"/>
              <a:buAutoNum type="arabicPeriod"/>
            </a:pPr>
            <a:r>
              <a:rPr lang="en-US" sz="1400"/>
              <a:t>Set Target Extension to ‘.mexw64’</a:t>
            </a:r>
          </a:p>
          <a:p>
            <a:pPr indent="-317500" lvl="0" marL="457200" rtl="0">
              <a:lnSpc>
                <a:spcPct val="130000"/>
              </a:lnSpc>
              <a:spcBef>
                <a:spcPts val="0"/>
              </a:spcBef>
              <a:buSzPct val="100000"/>
              <a:buAutoNum type="arabicPeriod"/>
            </a:pPr>
            <a:r>
              <a:rPr lang="en-US" sz="1400"/>
              <a:t>Set Configuration Type to Dynamic Library (.dll)</a:t>
            </a:r>
          </a:p>
          <a:p>
            <a:pPr indent="-317500" lvl="0" marL="457200" rtl="0">
              <a:lnSpc>
                <a:spcPct val="130000"/>
              </a:lnSpc>
              <a:spcBef>
                <a:spcPts val="0"/>
              </a:spcBef>
              <a:buSzPct val="100000"/>
              <a:buAutoNum type="arabicPeriod"/>
            </a:pPr>
            <a:r>
              <a:rPr lang="en-US" sz="1400"/>
              <a:t>Go to VC++ Directories, then Include Directories, then add ‘$(MATLABROOT)\extern\include’</a:t>
            </a:r>
          </a:p>
          <a:p>
            <a:pPr indent="-317500" lvl="0" marL="457200" rtl="0">
              <a:lnSpc>
                <a:spcPct val="130000"/>
              </a:lnSpc>
              <a:spcBef>
                <a:spcPts val="0"/>
              </a:spcBef>
              <a:buSzPct val="100000"/>
              <a:buAutoNum type="arabicPeriod"/>
            </a:pPr>
            <a:r>
              <a:rPr lang="en-US" sz="1400"/>
              <a:t>Go to Linker, then General, then in Additional Library Directories,  </a:t>
            </a:r>
          </a:p>
          <a:p>
            <a:pPr indent="0" lvl="0" marL="457200" rtl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1400"/>
              <a:t>add $(MATLABROOT)\extern\lib\win64\microsoft and $(MATLABROOT)\extern\lib\win64\mingw64</a:t>
            </a:r>
          </a:p>
          <a:p>
            <a:pPr indent="-317500" lvl="0" marL="457200" rtl="0">
              <a:lnSpc>
                <a:spcPct val="130000"/>
              </a:lnSpc>
              <a:spcBef>
                <a:spcPts val="0"/>
              </a:spcBef>
              <a:buSzPct val="100000"/>
              <a:buAutoNum type="arabicPeriod" startAt="6"/>
            </a:pPr>
            <a:r>
              <a:rPr lang="en-US" sz="1400"/>
              <a:t>Go to Linker, then Input, in Additional Dependencies, add ‘libmx.lib’, ‘libmex.lib’ and ‘libmat.lib’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5" name="Shape 375"/>
          <p:cNvSpPr txBox="1"/>
          <p:nvPr>
            <p:ph type="title"/>
          </p:nvPr>
        </p:nvSpPr>
        <p:spPr>
          <a:xfrm>
            <a:off x="677333" y="609600"/>
            <a:ext cx="8596800" cy="132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30000"/>
              </a:lnSpc>
              <a:spcBef>
                <a:spcPts val="110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/>
              <a:t>Step 1: Property Changes in Visual Studio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/>
          <p:nvPr>
            <p:ph idx="1" type="body"/>
          </p:nvPr>
        </p:nvSpPr>
        <p:spPr>
          <a:xfrm>
            <a:off x="677333" y="2160589"/>
            <a:ext cx="4184100" cy="3880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Print “I’m here”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914400">
              <a:spcBef>
                <a:spcPts val="0"/>
              </a:spcBef>
            </a:pPr>
            <a:r>
              <a:t/>
            </a:r>
            <a:endParaRPr/>
          </a:p>
        </p:txBody>
      </p:sp>
      <p:pic>
        <p:nvPicPr>
          <p:cNvPr id="381" name="Shape 3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4625" y="3848225"/>
            <a:ext cx="3149500" cy="17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Shape 3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07276" y="3804952"/>
            <a:ext cx="3149499" cy="1904847"/>
          </a:xfrm>
          <a:prstGeom prst="rect">
            <a:avLst/>
          </a:prstGeom>
          <a:noFill/>
          <a:ln>
            <a:noFill/>
          </a:ln>
        </p:spPr>
      </p:pic>
      <p:sp>
        <p:nvSpPr>
          <p:cNvPr id="383" name="Shape 383"/>
          <p:cNvSpPr txBox="1"/>
          <p:nvPr>
            <p:ph type="title"/>
          </p:nvPr>
        </p:nvSpPr>
        <p:spPr>
          <a:xfrm>
            <a:off x="677333" y="342525"/>
            <a:ext cx="8596800" cy="132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Step 2: Construct C++ Codes</a:t>
            </a:r>
          </a:p>
        </p:txBody>
      </p:sp>
      <p:sp>
        <p:nvSpPr>
          <p:cNvPr id="384" name="Shape 384"/>
          <p:cNvSpPr txBox="1"/>
          <p:nvPr>
            <p:ph idx="2" type="body"/>
          </p:nvPr>
        </p:nvSpPr>
        <p:spPr>
          <a:xfrm>
            <a:off x="5089975" y="2034625"/>
            <a:ext cx="4184100" cy="4006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-US"/>
              <a:t>Return the double of the input integer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" name="Shape 38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7124" y="1512600"/>
            <a:ext cx="5206200" cy="4827149"/>
          </a:xfrm>
          <a:prstGeom prst="rect">
            <a:avLst/>
          </a:prstGeom>
          <a:noFill/>
          <a:ln>
            <a:noFill/>
          </a:ln>
        </p:spPr>
      </p:pic>
      <p:sp>
        <p:nvSpPr>
          <p:cNvPr id="390" name="Shape 390"/>
          <p:cNvSpPr txBox="1"/>
          <p:nvPr>
            <p:ph type="title"/>
          </p:nvPr>
        </p:nvSpPr>
        <p:spPr>
          <a:xfrm>
            <a:off x="866758" y="618225"/>
            <a:ext cx="8596800" cy="132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Step 3: Build mexFunction 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5743575" y="1833975"/>
            <a:ext cx="5888700" cy="41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98450" lvl="0" marL="457200" rtl="0">
              <a:lnSpc>
                <a:spcPct val="100000"/>
              </a:lnSpc>
              <a:spcBef>
                <a:spcPts val="0"/>
              </a:spcBef>
              <a:buClr>
                <a:srgbClr val="3F3F3F"/>
              </a:buClr>
              <a:buSzPct val="100000"/>
              <a:buFont typeface="Trebuchet MS"/>
              <a:buChar char="-"/>
            </a:pPr>
            <a:r>
              <a:rPr lang="en-US" sz="11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Line 3 : mex.h (header file)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98450" lvl="0" marL="457200" rtl="0">
              <a:lnSpc>
                <a:spcPct val="100000"/>
              </a:lnSpc>
              <a:spcBef>
                <a:spcPts val="0"/>
              </a:spcBef>
              <a:buClr>
                <a:srgbClr val="3F3F3F"/>
              </a:buClr>
              <a:buSzPct val="100000"/>
              <a:buFont typeface="Trebuchet MS"/>
              <a:buChar char="-"/>
            </a:pPr>
            <a:r>
              <a:rPr lang="en-US" sz="11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Line 15 : mexFunction(...)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	- nlhs = n</a:t>
            </a:r>
            <a:r>
              <a:rPr lang="en-US" sz="1100">
                <a:solidFill>
                  <a:srgbClr val="40404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umber of expected output mxArrays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>
                <a:solidFill>
                  <a:srgbClr val="40404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	- *plhs = Array of pointers to the expected output mxArrays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- nrhs = </a:t>
            </a:r>
            <a:r>
              <a:rPr lang="en-US" sz="1100">
                <a:solidFill>
                  <a:srgbClr val="40404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Number of input mxArrays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- const mxArray *prhs[] = </a:t>
            </a:r>
            <a:r>
              <a:rPr lang="en-US" sz="1100">
                <a:solidFill>
                  <a:srgbClr val="40404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Array of pointers to the input mxArray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404040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98450" lvl="0" marL="457200" rtl="0">
              <a:lnSpc>
                <a:spcPct val="100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Trebuchet MS"/>
              <a:buChar char="-"/>
            </a:pPr>
            <a:r>
              <a:rPr lang="en-US" sz="1100">
                <a:solidFill>
                  <a:srgbClr val="40404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Line 15/19 : mxArray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>
                <a:solidFill>
                  <a:srgbClr val="40404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	- an identifier - built-in mex function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100" u="sng">
              <a:solidFill>
                <a:srgbClr val="404040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>
                <a:solidFill>
                  <a:srgbClr val="40404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   </a:t>
            </a:r>
            <a:r>
              <a:rPr lang="en-US" sz="1100" u="sng">
                <a:solidFill>
                  <a:srgbClr val="40404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Built-in mex function</a:t>
            </a:r>
          </a:p>
          <a:p>
            <a:pPr indent="-298450" lvl="0" marL="457200" rtl="0">
              <a:lnSpc>
                <a:spcPct val="100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Trebuchet MS"/>
              <a:buChar char="-"/>
            </a:pPr>
            <a:r>
              <a:rPr lang="en-US" sz="1100">
                <a:solidFill>
                  <a:srgbClr val="40404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mxCreateString - initialized the mxArray to string argument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404040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98450" lvl="0" marL="457200" rtl="0">
              <a:lnSpc>
                <a:spcPct val="100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Trebuchet MS"/>
              <a:buChar char="-"/>
            </a:pPr>
            <a:r>
              <a:rPr lang="en-US" sz="1100">
                <a:solidFill>
                  <a:srgbClr val="40404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mexCallMATLAB - used to call MATLAB function, mex file, user-defined function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>
                <a:solidFill>
                  <a:srgbClr val="40404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			     or even operator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>
                <a:solidFill>
                  <a:srgbClr val="40404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	- ‘sin’, ‘cos’, ‘+’,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404040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98450" lvl="0" marL="457200" rtl="0">
              <a:lnSpc>
                <a:spcPct val="100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Trebuchet MS"/>
              <a:buChar char="-"/>
            </a:pPr>
            <a:r>
              <a:rPr lang="en-US" sz="1100">
                <a:solidFill>
                  <a:srgbClr val="40404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mxGetScalar - get scalar/int of the mxArray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404040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98450" lvl="0" marL="457200" rtl="0">
              <a:lnSpc>
                <a:spcPct val="100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Trebuchet MS"/>
              <a:buChar char="-"/>
            </a:pPr>
            <a:r>
              <a:rPr lang="en-US" sz="1100">
                <a:solidFill>
                  <a:srgbClr val="40404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mexPrintf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1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6" name="Shape 3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0665" y="2591004"/>
            <a:ext cx="7550132" cy="2013366"/>
          </a:xfrm>
          <a:prstGeom prst="rect">
            <a:avLst/>
          </a:prstGeom>
          <a:noFill/>
          <a:ln>
            <a:noFill/>
          </a:ln>
        </p:spPr>
      </p:pic>
      <p:sp>
        <p:nvSpPr>
          <p:cNvPr id="397" name="Shape 397"/>
          <p:cNvSpPr txBox="1"/>
          <p:nvPr>
            <p:ph type="title"/>
          </p:nvPr>
        </p:nvSpPr>
        <p:spPr>
          <a:xfrm>
            <a:off x="677333" y="609600"/>
            <a:ext cx="8596800" cy="132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Step 4: Observe Built Solution in Visual Studio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/>
          <p:nvPr>
            <p:ph idx="4294967295" type="body"/>
          </p:nvPr>
        </p:nvSpPr>
        <p:spPr>
          <a:xfrm>
            <a:off x="6418100" y="2133149"/>
            <a:ext cx="2757300" cy="3350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The mex function TEST3.mexw64 extension should appear in the output directory.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The mex function is ran in Matlab.</a:t>
            </a:r>
          </a:p>
        </p:txBody>
      </p:sp>
      <p:pic>
        <p:nvPicPr>
          <p:cNvPr id="403" name="Shape 4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6099" y="2133150"/>
            <a:ext cx="4711424" cy="3014899"/>
          </a:xfrm>
          <a:prstGeom prst="rect">
            <a:avLst/>
          </a:prstGeom>
          <a:noFill/>
          <a:ln>
            <a:noFill/>
          </a:ln>
        </p:spPr>
      </p:pic>
      <p:sp>
        <p:nvSpPr>
          <p:cNvPr id="404" name="Shape 404"/>
          <p:cNvSpPr txBox="1"/>
          <p:nvPr>
            <p:ph type="title"/>
          </p:nvPr>
        </p:nvSpPr>
        <p:spPr>
          <a:xfrm>
            <a:off x="504508" y="452500"/>
            <a:ext cx="8596800" cy="132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Step 5: Running Mex Function in Matlab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677333" y="609600"/>
            <a:ext cx="8596800" cy="132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Important Definitions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677325" y="1930500"/>
            <a:ext cx="8596800" cy="400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LMS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US">
                <a:solidFill>
                  <a:srgbClr val="333333"/>
                </a:solidFill>
                <a:highlight>
                  <a:srgbClr val="FFFFFF"/>
                </a:highlight>
              </a:rPr>
              <a:t>Liege Measurement System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228600" lvl="0" marL="457200" rtl="0">
              <a:spcBef>
                <a:spcPts val="0"/>
              </a:spcBef>
              <a:buClr>
                <a:srgbClr val="333333"/>
              </a:buClr>
            </a:pPr>
            <a:r>
              <a:rPr lang="en-US">
                <a:solidFill>
                  <a:srgbClr val="333333"/>
                </a:solidFill>
                <a:highlight>
                  <a:srgbClr val="FFFFFF"/>
                </a:highlight>
              </a:rPr>
              <a:t>LDSF</a:t>
            </a:r>
          </a:p>
          <a:p>
            <a:pPr indent="-228600" lvl="1" marL="914400" rtl="0">
              <a:spcBef>
                <a:spcPts val="0"/>
              </a:spcBef>
              <a:buClr>
                <a:srgbClr val="333333"/>
              </a:buClr>
            </a:pPr>
            <a:r>
              <a:rPr lang="en-US">
                <a:solidFill>
                  <a:srgbClr val="333333"/>
                </a:solidFill>
                <a:highlight>
                  <a:srgbClr val="FFFFFF"/>
                </a:highlight>
              </a:rPr>
              <a:t>Large data streaming file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SCADA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US"/>
              <a:t>Supervisory control and data acquisition (program for process control)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MEX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US"/>
              <a:t>Matlab executable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/>
          <p:nvPr>
            <p:ph type="title"/>
          </p:nvPr>
        </p:nvSpPr>
        <p:spPr>
          <a:xfrm>
            <a:off x="677333" y="609600"/>
            <a:ext cx="8596800" cy="132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Matlab vs. Matlab Mex Function Efficiency </a:t>
            </a:r>
          </a:p>
        </p:txBody>
      </p:sp>
      <p:pic>
        <p:nvPicPr>
          <p:cNvPr descr="Efficiency1.PNG" id="410" name="Shape 4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4400" y="2082900"/>
            <a:ext cx="5762625" cy="1514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ojectEfficiency.PNG" id="411" name="Shape 4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9175" y="3686925"/>
            <a:ext cx="5753100" cy="254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/>
          <p:nvPr>
            <p:ph type="title"/>
          </p:nvPr>
        </p:nvSpPr>
        <p:spPr>
          <a:xfrm>
            <a:off x="677333" y="609600"/>
            <a:ext cx="8596800" cy="132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Engineering Analysis</a:t>
            </a:r>
          </a:p>
        </p:txBody>
      </p:sp>
      <p:pic>
        <p:nvPicPr>
          <p:cNvPr descr="Picture0010.png" id="417" name="Shape 4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325" y="1759325"/>
            <a:ext cx="3449425" cy="2874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0007.png" id="418" name="Shape 4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94100" y="1759325"/>
            <a:ext cx="2324100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0008.png" id="419" name="Shape 4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69275" y="1741662"/>
            <a:ext cx="2324099" cy="16545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0009.png" id="420" name="Shape 4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94100" y="3764072"/>
            <a:ext cx="2324099" cy="143547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21" name="Shape 421"/>
          <p:cNvCxnSpPr/>
          <p:nvPr/>
        </p:nvCxnSpPr>
        <p:spPr>
          <a:xfrm>
            <a:off x="4525775" y="2823875"/>
            <a:ext cx="12600" cy="9330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22" name="Shape 422"/>
          <p:cNvCxnSpPr/>
          <p:nvPr/>
        </p:nvCxnSpPr>
        <p:spPr>
          <a:xfrm flipH="1" rot="10800000">
            <a:off x="5093075" y="2143050"/>
            <a:ext cx="2206200" cy="4287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23" name="Shape 423"/>
          <p:cNvCxnSpPr>
            <a:endCxn id="418" idx="1"/>
          </p:cNvCxnSpPr>
          <p:nvPr/>
        </p:nvCxnSpPr>
        <p:spPr>
          <a:xfrm flipH="1" rot="10800000">
            <a:off x="1790100" y="2568950"/>
            <a:ext cx="2604000" cy="1465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/>
          <p:nvPr>
            <p:ph type="title"/>
          </p:nvPr>
        </p:nvSpPr>
        <p:spPr>
          <a:xfrm>
            <a:off x="677333" y="609600"/>
            <a:ext cx="8596800" cy="132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/>
              <a:t>Engineering Analysis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Picture0006.png" id="429" name="Shape 4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6020" y="2069495"/>
            <a:ext cx="3288100" cy="24586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0011.png" id="430" name="Shape 4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17850" y="4528162"/>
            <a:ext cx="4133850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0008.png" id="431" name="Shape 4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09525" y="2069487"/>
            <a:ext cx="2876550" cy="204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/>
          <p:nvPr>
            <p:ph type="title"/>
          </p:nvPr>
        </p:nvSpPr>
        <p:spPr>
          <a:xfrm>
            <a:off x="677325" y="1044807"/>
            <a:ext cx="8596800" cy="34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/>
              <a:t>A huge thank you to Dr. Zambreno for all his help and guidance</a:t>
            </a:r>
          </a:p>
          <a:p>
            <a:pPr indent="0" lvl="0" marL="0" marR="0" rtl="0" algn="ctr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/>
              <a:t>and to our client for this project opportunity!  </a:t>
            </a:r>
          </a:p>
        </p:txBody>
      </p:sp>
      <p:sp>
        <p:nvSpPr>
          <p:cNvPr id="437" name="Shape 437"/>
          <p:cNvSpPr txBox="1"/>
          <p:nvPr>
            <p:ph idx="1" type="body"/>
          </p:nvPr>
        </p:nvSpPr>
        <p:spPr>
          <a:xfrm>
            <a:off x="677335" y="4527448"/>
            <a:ext cx="859680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800">
                <a:solidFill>
                  <a:srgbClr val="3F3F3F"/>
                </a:solidFill>
              </a:rPr>
              <a:t>QUESTIONS?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684212" y="724700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The project</a:t>
            </a:r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684212" y="2267465"/>
            <a:ext cx="853439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The summary of our project discusses creating a Matlab function that is capable of directly reading input data from a SCADA system used by our client.</a:t>
            </a:r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The current process used by Honeywell is very inefficient, taking between forty-five minutes and an hour due to the high sampling rate of the input data.</a:t>
            </a: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577120" y="681450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Our plan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577120" y="2371809"/>
            <a:ext cx="853439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In order to allow Matlab to read the input data</a:t>
            </a:r>
            <a:r>
              <a:rPr lang="en-US"/>
              <a:t>…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1800"/>
              <a:t>W</a:t>
            </a: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ould contain all of the necessary functions and information necessary to efficiently read and convert the data into format readable by Matlab.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Functional Decomposition</a:t>
            </a:r>
          </a:p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Purpose of the Project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To create faster LMS processing of Honeywell procedure</a:t>
            </a:r>
          </a:p>
          <a:p>
            <a: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Specifications in Achieving This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Create a reusable function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Utilize existing Honeywell technologies - the deliverable from the c</a:t>
            </a:r>
            <a:r>
              <a:rPr lang="en-US"/>
              <a:t>lient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Put processing reliance on RAM versus mass storage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Technologies Utilized</a:t>
            </a:r>
          </a:p>
        </p:txBody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This is strictly a PROGRAMMING assignment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No external devices required/feasible</a:t>
            </a:r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/>
              <a:t>Microsoft </a:t>
            </a: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Visual Studio </a:t>
            </a: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</a:pPr>
            <a:r>
              <a:rPr b="0" i="0" lang="en-US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C++</a:t>
            </a: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Interacts with M</a:t>
            </a:r>
            <a:r>
              <a:rPr lang="en-US"/>
              <a:t>atlab</a:t>
            </a: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in a give/take relationship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/>
          <p:nvPr>
            <p:ph type="title"/>
          </p:nvPr>
        </p:nvSpPr>
        <p:spPr>
          <a:xfrm>
            <a:off x="481530" y="337850"/>
            <a:ext cx="86127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Detailed Design</a:t>
            </a:r>
          </a:p>
        </p:txBody>
      </p:sp>
      <p:pic>
        <p:nvPicPr>
          <p:cNvPr descr="DesignFlowchart.jpg" id="314" name="Shape 3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912" y="1371250"/>
            <a:ext cx="6525933" cy="489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/>
          <p:nvPr>
            <p:ph type="title"/>
          </p:nvPr>
        </p:nvSpPr>
        <p:spPr>
          <a:xfrm>
            <a:off x="635708" y="609600"/>
            <a:ext cx="8596800" cy="132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Project Building - Introduction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x="439775" y="1555025"/>
            <a:ext cx="4710600" cy="3880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In order to modify a project, it is important to have one BUILD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US"/>
              <a:t>Show changes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To start, the team limited the existing output to a 100x100 array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US"/>
              <a:t>Short output and easy-to-compare as opposed to current model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-US"/>
              <a:t>me.txt = current model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However, the changes were NOT applied when attempting rebuild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This indicated build errors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21" name="Shape 3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7525" y="3125725"/>
            <a:ext cx="4309799" cy="1343915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Shape 322"/>
          <p:cNvSpPr txBox="1"/>
          <p:nvPr/>
        </p:nvSpPr>
        <p:spPr>
          <a:xfrm>
            <a:off x="6561475" y="4469650"/>
            <a:ext cx="2519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-US"/>
              <a:t>Limited Output Attempt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/>
          <p:nvPr>
            <p:ph type="title"/>
          </p:nvPr>
        </p:nvSpPr>
        <p:spPr>
          <a:xfrm>
            <a:off x="677333" y="609600"/>
            <a:ext cx="8596800" cy="132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Project Building - Library Establishment</a:t>
            </a:r>
          </a:p>
        </p:txBody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x="677333" y="1750889"/>
            <a:ext cx="8596800" cy="3880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Analyzing the provided material, a library was found to be missing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1" marL="914400" rtl="0">
              <a:spcBef>
                <a:spcPts val="0"/>
              </a:spcBef>
            </a:pPr>
            <a:r>
              <a:rPr lang="en-US"/>
              <a:t>Constructed a new library and linked it up to the existing .vcxprog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29" name="Shape 329"/>
          <p:cNvPicPr preferRelativeResize="0"/>
          <p:nvPr/>
        </p:nvPicPr>
        <p:blipFill rotWithShape="1">
          <a:blip r:embed="rId3">
            <a:alphaModFix/>
          </a:blip>
          <a:srcRect b="0" l="1293" r="0" t="0"/>
          <a:stretch/>
        </p:blipFill>
        <p:spPr>
          <a:xfrm>
            <a:off x="1516099" y="3614750"/>
            <a:ext cx="6548125" cy="2699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Shape 330"/>
          <p:cNvSpPr txBox="1"/>
          <p:nvPr/>
        </p:nvSpPr>
        <p:spPr>
          <a:xfrm>
            <a:off x="2726300" y="4724400"/>
            <a:ext cx="43185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en-US"/>
              <a:t>Library Definement in the Project Properties Window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Orange Red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Orange Red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